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</p:sldIdLst>
  <p:sldSz cx="6076950" cy="455295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" Type="http://schemas.openxmlformats.org/officeDocument/2006/relationships/printerSettings" Target="printerSettings/printerSettings1.bin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" Type="http://schemas.openxmlformats.org/officeDocument/2006/relationships/presProps" Target="presProps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" Type="http://schemas.openxmlformats.org/officeDocument/2006/relationships/viewProps" Target="viewProp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" Type="http://schemas.openxmlformats.org/officeDocument/2006/relationships/theme" Target="theme/theme1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" Type="http://schemas.openxmlformats.org/officeDocument/2006/relationships/tableStyles" Target="tableStyles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" Type="http://schemas.openxmlformats.org/officeDocument/2006/relationships/slide" Target="slides/slide1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jp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jp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