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6076950" cy="34194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86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3419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1675</TotalTime>
  <Words>0</Words>
  <Application>Microsoft Office PowerPoint</Application>
  <PresentationFormat>Custom</PresentationFormat>
  <Paragraphs>0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ard</dc:creator>
  <cp:keywords/>
  <dc:description>generated using python-pptx</dc:description>
  <cp:lastModifiedBy>ard</cp:lastModifiedBy>
  <cp:revision>4</cp:revision>
  <dcterms:created xsi:type="dcterms:W3CDTF">2013-01-27T09:14:16Z</dcterms:created>
  <dcterms:modified xsi:type="dcterms:W3CDTF">2023-04-10T02:12:31Z</dcterms:modified>
  <cp:category/>
</cp:coreProperties>
</file>