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1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5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1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0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8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1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7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1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64A64-13D0-4CAC-AC9F-2483B104B3F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1C40-6CD7-4329-B16A-036301424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6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js_json_intro.as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/js_htmldom.asp" TargetMode="External"/><Relationship Id="rId2" Type="http://schemas.openxmlformats.org/officeDocument/2006/relationships/hyperlink" Target="https://www.w3schools.com/js/default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23957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br>
              <a:rPr lang="en-US" b="1" dirty="0" smtClean="0"/>
            </a:br>
            <a:r>
              <a:rPr lang="en-US" b="1" dirty="0" smtClean="0"/>
              <a:t> to</a:t>
            </a:r>
            <a:br>
              <a:rPr lang="en-US" b="1" dirty="0" smtClean="0"/>
            </a:br>
            <a:r>
              <a:rPr lang="en-US" b="1" dirty="0" smtClean="0"/>
              <a:t>JavaScript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11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0" y="862876"/>
            <a:ext cx="10149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smtClean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JavaScript Statements</a:t>
            </a:r>
          </a:p>
          <a:p>
            <a:endParaRPr lang="en-US" sz="2000" b="1" i="0" dirty="0" smtClean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en-US" sz="16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JavaScript statements are composed of: Expressions, Values, Operators, Keywords, and Comments.</a:t>
            </a: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 smtClean="0"/>
              <a:t>JavaScript </a:t>
            </a:r>
            <a:r>
              <a:rPr lang="en-US" dirty="0"/>
              <a:t>variables are containers for storing data </a:t>
            </a:r>
            <a:r>
              <a:rPr lang="en-US" dirty="0" smtClean="0"/>
              <a:t>values. In </a:t>
            </a:r>
            <a:r>
              <a:rPr lang="en-US" dirty="0"/>
              <a:t>this example, x, y, and z, are variables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	</a:t>
            </a:r>
            <a:r>
              <a:rPr lang="en-US" dirty="0"/>
              <a:t>v</a:t>
            </a:r>
            <a:r>
              <a:rPr lang="en-US" dirty="0" smtClean="0"/>
              <a:t>ar name = “</a:t>
            </a:r>
            <a:r>
              <a:rPr lang="en-US" dirty="0" err="1" smtClean="0"/>
              <a:t>CodersTrust</a:t>
            </a:r>
            <a:r>
              <a:rPr lang="en-US" dirty="0" smtClean="0"/>
              <a:t>”;</a:t>
            </a:r>
          </a:p>
          <a:p>
            <a:r>
              <a:rPr lang="en-US" dirty="0"/>
              <a:t>	</a:t>
            </a:r>
            <a:r>
              <a:rPr lang="en-US" dirty="0" smtClean="0"/>
              <a:t>var age = 5;</a:t>
            </a:r>
          </a:p>
          <a:p>
            <a:r>
              <a:rPr lang="en-US" dirty="0"/>
              <a:t>	</a:t>
            </a:r>
            <a:r>
              <a:rPr lang="en-US" dirty="0" smtClean="0"/>
              <a:t>var x = 10; </a:t>
            </a:r>
          </a:p>
          <a:p>
            <a:r>
              <a:rPr lang="en-US" dirty="0"/>
              <a:t>	</a:t>
            </a:r>
            <a:r>
              <a:rPr lang="en-US" dirty="0" smtClean="0"/>
              <a:t>var y = 20; </a:t>
            </a:r>
          </a:p>
          <a:p>
            <a:r>
              <a:rPr lang="en-US" dirty="0"/>
              <a:t>	</a:t>
            </a:r>
            <a:r>
              <a:rPr lang="en-US" dirty="0" smtClean="0"/>
              <a:t>var z = x + y ;</a:t>
            </a:r>
          </a:p>
          <a:p>
            <a:r>
              <a:rPr lang="en-US" dirty="0"/>
              <a:t>	 var person = "John Doe", </a:t>
            </a:r>
            <a:r>
              <a:rPr lang="en-US" dirty="0" err="1"/>
              <a:t>carName</a:t>
            </a:r>
            <a:r>
              <a:rPr lang="en-US" dirty="0"/>
              <a:t> = "Volvo", price = 200;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Naming Convention of Variable :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Names can contain letters, digits, underscores, and dollar signs.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Names must begin with a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Names can also begin with $ and _ (but we will not use it in this tutorial)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Names are case sensitive (y and Y are different variables)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Reserved words (like JavaScript keywords) cannot be used as </a:t>
            </a:r>
            <a:r>
              <a:rPr lang="en-US" dirty="0" smtClean="0"/>
              <a:t>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970103"/>
              </p:ext>
            </p:extLst>
          </p:nvPr>
        </p:nvGraphicFramePr>
        <p:xfrm>
          <a:off x="731520" y="1025914"/>
          <a:ext cx="4690872" cy="3169920"/>
        </p:xfrm>
        <a:graphic>
          <a:graphicData uri="http://schemas.openxmlformats.org/drawingml/2006/table">
            <a:tbl>
              <a:tblPr/>
              <a:tblGrid>
                <a:gridCol w="1171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9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Operator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+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Addition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-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Subtraction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*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Multiplication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/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Division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%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Modulus (Division Remainder)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++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Increment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86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--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Decrement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8225" y="497605"/>
            <a:ext cx="4383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JavaScript Arithmetic Operators</a:t>
            </a:r>
            <a:endParaRPr lang="en-US" b="1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03775"/>
              </p:ext>
            </p:extLst>
          </p:nvPr>
        </p:nvGraphicFramePr>
        <p:xfrm>
          <a:off x="5696712" y="1025917"/>
          <a:ext cx="5696712" cy="3169915"/>
        </p:xfrm>
        <a:graphic>
          <a:graphicData uri="http://schemas.openxmlformats.org/drawingml/2006/table">
            <a:tbl>
              <a:tblPr/>
              <a:tblGrid>
                <a:gridCol w="1423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6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Operator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Example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Same As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x 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+=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x +=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= x +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-=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-=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= x -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*=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*=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= x *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/=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x /=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x = x /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%=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x %=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x = x % 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96712" y="497605"/>
            <a:ext cx="5696712" cy="5283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348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JavaScript Assignment Operators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715349"/>
              </p:ext>
            </p:extLst>
          </p:nvPr>
        </p:nvGraphicFramePr>
        <p:xfrm>
          <a:off x="1819656" y="4653566"/>
          <a:ext cx="8004048" cy="1859280"/>
        </p:xfrm>
        <a:graphic>
          <a:graphicData uri="http://schemas.openxmlformats.org/drawingml/2006/table">
            <a:tbl>
              <a:tblPr/>
              <a:tblGrid>
                <a:gridCol w="957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6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59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Operator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4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&amp;&amp;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logical and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4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||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logical or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4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!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logical not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833372" y="4240033"/>
            <a:ext cx="4000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JavaScript Logical Operators</a:t>
            </a:r>
          </a:p>
        </p:txBody>
      </p:sp>
    </p:spTree>
    <p:extLst>
      <p:ext uri="{BB962C8B-B14F-4D97-AF65-F5344CB8AC3E}">
        <p14:creationId xmlns:p14="http://schemas.microsoft.com/office/powerpoint/2010/main" val="119664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57808"/>
              </p:ext>
            </p:extLst>
          </p:nvPr>
        </p:nvGraphicFramePr>
        <p:xfrm>
          <a:off x="1106424" y="760738"/>
          <a:ext cx="9866376" cy="3962400"/>
        </p:xfrm>
        <a:graphic>
          <a:graphicData uri="http://schemas.openxmlformats.org/drawingml/2006/table">
            <a:tbl>
              <a:tblPr/>
              <a:tblGrid>
                <a:gridCol w="1179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882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Operator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==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equal to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===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equal value and equal type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!=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not equal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!==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not equal value or not equal type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&gt;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greater than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&lt;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less than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&gt;=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greater than or equal to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&lt;=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less than or equal to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8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?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ternary operator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586974" y="391406"/>
            <a:ext cx="3793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JavaScript Comparison Operators</a:t>
            </a:r>
          </a:p>
        </p:txBody>
      </p:sp>
    </p:spTree>
    <p:extLst>
      <p:ext uri="{BB962C8B-B14F-4D97-AF65-F5344CB8AC3E}">
        <p14:creationId xmlns:p14="http://schemas.microsoft.com/office/powerpoint/2010/main" val="357732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593" y="756023"/>
            <a:ext cx="9555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Data types :</a:t>
            </a:r>
          </a:p>
          <a:p>
            <a:r>
              <a:rPr lang="en-US" dirty="0" smtClean="0"/>
              <a:t>The latest ECMAScript standard defines seven data types: </a:t>
            </a:r>
          </a:p>
          <a:p>
            <a:r>
              <a:rPr lang="en-US" dirty="0" smtClean="0"/>
              <a:t>Six data types that are primitives: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Boolean  (</a:t>
            </a:r>
            <a:r>
              <a:rPr lang="en-US" dirty="0"/>
              <a:t>E.g.) </a:t>
            </a:r>
            <a:r>
              <a:rPr lang="en-US" dirty="0" smtClean="0"/>
              <a:t>var x = true; var y = false;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Null (</a:t>
            </a:r>
            <a:r>
              <a:rPr lang="en-US" dirty="0" err="1" smtClean="0"/>
              <a:t>E.g</a:t>
            </a:r>
            <a:r>
              <a:rPr lang="en-US" dirty="0" smtClean="0"/>
              <a:t>) var x = null;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Undefined (E.g.) var x;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Number (E.g.) var x = 10;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String (E.g.) var x = “I want to learn JavaScript”;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78593" y="3433679"/>
            <a:ext cx="3575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0" dirty="0" smtClean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Conditional Statements</a:t>
            </a:r>
            <a:endParaRPr lang="en-US" sz="2400" b="1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8593" y="3895344"/>
            <a:ext cx="4891271" cy="25511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&lt;script&gt;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var number= 10;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number%2 == 0){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("Even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Number");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}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else {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("Odd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Number");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&lt;/script&gt;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63640" y="1764792"/>
            <a:ext cx="5321808" cy="46817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&lt;script type="text/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javascript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"&gt;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var marks = '60';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switch (marks)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{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case '80':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("A+");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break;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case '70':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("A");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break;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case '60':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("A-");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break;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   default: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("Fail")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    }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&lt;/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script&gt;</a:t>
            </a:r>
          </a:p>
        </p:txBody>
      </p:sp>
    </p:spTree>
    <p:extLst>
      <p:ext uri="{BB962C8B-B14F-4D97-AF65-F5344CB8AC3E}">
        <p14:creationId xmlns:p14="http://schemas.microsoft.com/office/powerpoint/2010/main" val="31783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M HTML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49" y="1690687"/>
            <a:ext cx="6366647" cy="348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44373" cy="1325563"/>
          </a:xfrm>
        </p:spPr>
        <p:txBody>
          <a:bodyPr/>
          <a:lstStyle/>
          <a:p>
            <a:r>
              <a:rPr lang="en-US" b="1" dirty="0" smtClean="0"/>
              <a:t>Document Object Model (DOM)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99242"/>
            <a:ext cx="6495069" cy="58587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With the object model, JavaScript gets all the power it needs to create dynamic HTML:</a:t>
            </a:r>
          </a:p>
          <a:p>
            <a:r>
              <a:rPr lang="en-US" dirty="0"/>
              <a:t>JavaScript can change all the HTML </a:t>
            </a:r>
            <a:r>
              <a:rPr lang="en-US" dirty="0" smtClean="0"/>
              <a:t>elements</a:t>
            </a:r>
            <a:endParaRPr lang="en-US" dirty="0"/>
          </a:p>
          <a:p>
            <a:r>
              <a:rPr lang="en-US" dirty="0"/>
              <a:t>JavaScript can change all the HTML </a:t>
            </a:r>
            <a:r>
              <a:rPr lang="en-US" dirty="0" smtClean="0"/>
              <a:t>attributes</a:t>
            </a:r>
            <a:endParaRPr lang="en-US" dirty="0"/>
          </a:p>
          <a:p>
            <a:r>
              <a:rPr lang="en-US" dirty="0"/>
              <a:t>JavaScript can change all the CSS </a:t>
            </a:r>
            <a:r>
              <a:rPr lang="en-US" dirty="0" smtClean="0"/>
              <a:t>styles</a:t>
            </a:r>
            <a:endParaRPr lang="en-US" dirty="0"/>
          </a:p>
          <a:p>
            <a:r>
              <a:rPr lang="en-US" dirty="0"/>
              <a:t>JavaScript can remove existing HTML elements and attributes</a:t>
            </a:r>
          </a:p>
          <a:p>
            <a:r>
              <a:rPr lang="en-US" dirty="0"/>
              <a:t>JavaScript can add new HTML elements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attributes</a:t>
            </a:r>
          </a:p>
          <a:p>
            <a:r>
              <a:rPr lang="en-US" dirty="0"/>
              <a:t>JavaScript can react to all existing HTML </a:t>
            </a:r>
            <a:r>
              <a:rPr lang="en-US" dirty="0" smtClean="0"/>
              <a:t>events</a:t>
            </a:r>
            <a:endParaRPr lang="en-US" dirty="0"/>
          </a:p>
          <a:p>
            <a:r>
              <a:rPr lang="en-US" dirty="0"/>
              <a:t>JavaScript can create new HTML </a:t>
            </a:r>
            <a:r>
              <a:rPr lang="en-US" dirty="0" smtClean="0"/>
              <a:t>events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Browser Object Model (BOM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AJAX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06"/>
            <a:ext cx="10515600" cy="869787"/>
          </a:xfrm>
        </p:spPr>
        <p:txBody>
          <a:bodyPr/>
          <a:lstStyle/>
          <a:p>
            <a:r>
              <a:rPr lang="en-US" b="1" dirty="0" smtClean="0"/>
              <a:t>JSON - JavaScript </a:t>
            </a:r>
            <a:r>
              <a:rPr lang="en-US" b="1" dirty="0"/>
              <a:t>Object </a:t>
            </a:r>
            <a:r>
              <a:rPr lang="en-US" b="1" dirty="0" smtClean="0"/>
              <a:t>Notation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2116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{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</a:t>
            </a:r>
            <a:r>
              <a:rPr lang="en-US" sz="1600" dirty="0" err="1"/>
              <a:t>firstName</a:t>
            </a:r>
            <a:r>
              <a:rPr lang="en-US" sz="1600" dirty="0"/>
              <a:t>": "John",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</a:t>
            </a:r>
            <a:r>
              <a:rPr lang="en-US" sz="1600" dirty="0" err="1"/>
              <a:t>lastName</a:t>
            </a:r>
            <a:r>
              <a:rPr lang="en-US" sz="1600" dirty="0"/>
              <a:t>": "Smith",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</a:t>
            </a:r>
            <a:r>
              <a:rPr lang="en-US" sz="1600" dirty="0" err="1"/>
              <a:t>isAlive</a:t>
            </a:r>
            <a:r>
              <a:rPr lang="en-US" sz="1600" dirty="0"/>
              <a:t>": true,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"age": 27,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"address":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"</a:t>
            </a:r>
            <a:r>
              <a:rPr lang="en-US" sz="1600" dirty="0" err="1"/>
              <a:t>streetAddress</a:t>
            </a:r>
            <a:r>
              <a:rPr lang="en-US" sz="1600" dirty="0"/>
              <a:t>": "21 2nd Street",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"city": "New York",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"state": "NY",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"</a:t>
            </a:r>
            <a:r>
              <a:rPr lang="en-US" sz="1600" dirty="0" err="1"/>
              <a:t>postalCode</a:t>
            </a:r>
            <a:r>
              <a:rPr lang="en-US" sz="1600" dirty="0"/>
              <a:t>": "10021-3100"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},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</a:t>
            </a:r>
            <a:r>
              <a:rPr lang="en-US" sz="1600" dirty="0" err="1"/>
              <a:t>phoneNumbers</a:t>
            </a:r>
            <a:r>
              <a:rPr lang="en-US" sz="1600" dirty="0"/>
              <a:t>": [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"type": "home",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"number": "212 555-1234"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},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"type": "office",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"number": "646 555-4567"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"children": [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    "Catherine</a:t>
            </a:r>
            <a:r>
              <a:rPr lang="en-US" sz="1600" dirty="0" smtClean="0"/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      "Trevor"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  </a:t>
            </a:r>
            <a:r>
              <a:rPr lang="en-US" sz="1600" dirty="0"/>
              <a:t>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 "spouse": null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7040" y="1707765"/>
            <a:ext cx="48449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JSON Introduction (w3schools.com</a:t>
            </a:r>
            <a:r>
              <a:rPr lang="en-US" dirty="0" smtClean="0">
                <a:hlinkClick r:id="rId2"/>
              </a:rPr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www.w3schools.com/js/js_json_intro.asp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06"/>
            <a:ext cx="10515600" cy="869787"/>
          </a:xfrm>
        </p:spPr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2116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www.w3schools.com/js/default.asp</a:t>
            </a: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www.w3schools.com/js/js_htmldom.asp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74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1155"/>
            <a:ext cx="9144000" cy="69729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About JavaScript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04"/>
            <a:ext cx="9144000" cy="3666744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JavaScript is </a:t>
            </a:r>
            <a:r>
              <a:rPr lang="en-US" dirty="0" smtClean="0"/>
              <a:t>a programming language.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JavaScript is Object Based Programming language NOT Object oriented.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JavaScript and JAVA are not same.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JavaScript is weakly typed, Client side Interpreted Language.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Designed by Brendan Eich for Netscape.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It was </a:t>
            </a:r>
            <a:r>
              <a:rPr lang="en-US" b="1" dirty="0"/>
              <a:t>originally called</a:t>
            </a:r>
            <a:r>
              <a:rPr lang="en-US" dirty="0"/>
              <a:t> Mocha, renamed to LiveScript, and then renamed </a:t>
            </a:r>
            <a:r>
              <a:rPr lang="en-US" dirty="0" smtClean="0"/>
              <a:t>to </a:t>
            </a:r>
            <a:r>
              <a:rPr lang="en-US" b="1" dirty="0" smtClean="0"/>
              <a:t>JavaScript</a:t>
            </a:r>
            <a:r>
              <a:rPr lang="en-US" dirty="0"/>
              <a:t>. 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official standard is just </a:t>
            </a:r>
            <a:r>
              <a:rPr lang="en-US" b="1" dirty="0"/>
              <a:t>called</a:t>
            </a:r>
            <a:r>
              <a:rPr lang="en-US" dirty="0"/>
              <a:t> ECMAScript</a:t>
            </a:r>
            <a:r>
              <a:rPr lang="en-US" dirty="0" smtClean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58369"/>
            <a:ext cx="10515600" cy="58521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can do using JavaScript?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75" y="1480091"/>
            <a:ext cx="10113518" cy="55860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JavaScript Can Change HTML </a:t>
            </a:r>
            <a:r>
              <a:rPr lang="en-US" dirty="0" smtClean="0">
                <a:solidFill>
                  <a:schemeClr val="tx1"/>
                </a:solidFill>
              </a:rPr>
              <a:t>Content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4875" y="2459736"/>
            <a:ext cx="10113518" cy="34107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&lt;!DOCTYPE 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&lt;body&gt;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&lt;p id="demo"&gt;JavaScript can change HTML content.&lt;/p&gt;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type="button"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='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("demo").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innerHTML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“Content Changed!"'&gt;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Click Me!&lt;/button&gt;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&lt;/body&gt;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4870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75" y="1051561"/>
            <a:ext cx="10113518" cy="5848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JavaScript Can Change HTML Attribute </a:t>
            </a:r>
            <a:r>
              <a:rPr lang="en-US" dirty="0" smtClean="0">
                <a:solidFill>
                  <a:schemeClr val="tx1"/>
                </a:solidFill>
              </a:rPr>
              <a:t>Values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1801368"/>
            <a:ext cx="10113518" cy="40690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&lt;!DOCTYPE 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&lt;body&gt;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&lt;div id="target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" title="box" </a:t>
            </a:r>
            <a:r>
              <a:rPr lang="en-US" dirty="0" smtClean="0">
                <a:solidFill>
                  <a:schemeClr val="tx1"/>
                </a:solidFill>
              </a:rPr>
              <a:t>style="width:100px; height:100px; </a:t>
            </a:r>
            <a:r>
              <a:rPr lang="en-US" dirty="0" err="1" smtClean="0">
                <a:solidFill>
                  <a:schemeClr val="tx1"/>
                </a:solidFill>
              </a:rPr>
              <a:t>background:green</a:t>
            </a:r>
            <a:r>
              <a:rPr lang="en-US" dirty="0" smtClean="0">
                <a:solidFill>
                  <a:schemeClr val="tx1"/>
                </a:solidFill>
              </a:rPr>
              <a:t>"&gt;&lt;/div&gt;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('target').title='Box A'"&gt;A &lt;/button&gt;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('target').title='Box B'"&gt;B &lt;/button&gt;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&lt;/body&gt;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73228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8883" y="686212"/>
            <a:ext cx="10113518" cy="5848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JavaScript Can Change HTML Styles (CSS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8883" y="1380744"/>
            <a:ext cx="10113518" cy="28163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&lt;!DOCTYPE 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&lt;body&gt;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&lt;p id="demo"&gt;JavaScript can change the style of an HTML element.&lt;/p&gt;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type="button"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('demo').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style.color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=‘red'"&gt;Click Me!&lt;/button&gt;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&lt;/body&gt;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&lt;/html&gt;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968883" y="4416552"/>
            <a:ext cx="10113518" cy="12435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type="button"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('demo')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setAttribute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("style", "font-size: 100px; font-style: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italic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color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:#ff0000;");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'"&gt;Click Me!&lt;/button&gt;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75" y="1051561"/>
            <a:ext cx="10113518" cy="5848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JavaScript Can Hide HTML Elements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904875" y="1801368"/>
            <a:ext cx="10113518" cy="40690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&lt;!DOCTYPE 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&lt;body&gt;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&lt;p id="demo"&gt;JavaScript can hide HTML elements.&lt;/p&gt;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type="button"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('demo').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style.display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='none'"&gt;Click Me!&lt;/button&gt;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&lt;/body&gt;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&lt;/html&gt; </a:t>
            </a:r>
          </a:p>
        </p:txBody>
      </p:sp>
    </p:spTree>
    <p:extLst>
      <p:ext uri="{BB962C8B-B14F-4D97-AF65-F5344CB8AC3E}">
        <p14:creationId xmlns:p14="http://schemas.microsoft.com/office/powerpoint/2010/main" val="3857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75" y="996697"/>
            <a:ext cx="10113518" cy="5848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JavaScript Can Show HTML Elements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904875" y="1801368"/>
            <a:ext cx="10113518" cy="40690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&lt;!DOCTYPE 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&lt;html&gt;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&lt;body&gt;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&lt;p id="demo" style="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display:none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"&gt;Hello JavaScript!&lt;/p&gt;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type="button"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('demo').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style.display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='block'"&gt;Click Me!&lt;/button&gt;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&lt;/body&gt;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&lt;/html&gt; </a:t>
            </a:r>
          </a:p>
        </p:txBody>
      </p:sp>
    </p:spTree>
    <p:extLst>
      <p:ext uri="{BB962C8B-B14F-4D97-AF65-F5344CB8AC3E}">
        <p14:creationId xmlns:p14="http://schemas.microsoft.com/office/powerpoint/2010/main" val="26125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898904" y="272700"/>
            <a:ext cx="9144000" cy="835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to use JavaScript?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95528" y="1353693"/>
            <a:ext cx="9144000" cy="410527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Inline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Internal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External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898904" y="1856612"/>
            <a:ext cx="9144000" cy="868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&lt;button type="button"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('demo').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style.display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='none'"&gt;Click Me!&lt;/button&gt;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1898904" y="4937760"/>
            <a:ext cx="9144000" cy="868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&lt;script 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src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="myScript.js"&gt;&lt;/script&gt;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1898904" y="3406330"/>
            <a:ext cx="9144000" cy="868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script&gt;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("demo").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innerHTML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= "My First JavaScript";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5684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71016" y="1069848"/>
            <a:ext cx="98755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smtClean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JavaScript Display:</a:t>
            </a:r>
          </a:p>
          <a:p>
            <a:endParaRPr lang="en-US" b="0" i="0" dirty="0" smtClean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Writing into an HTML element, using 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innerHTML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Writing into the HTML output using 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document.write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Writing into an alert box, using 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window.alert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Writing into the browser console, using 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console.log()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5648" y="1984248"/>
            <a:ext cx="7571232" cy="731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&lt;p id="demo"&gt;&lt;/p&gt;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&lt;script&gt;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("demo").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innerHTML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5 + 6;&lt;/script&gt;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5648" y="3098435"/>
            <a:ext cx="7571232" cy="731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&lt;script&gt;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document.write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("Hello World");&lt;/script&gt;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5648" y="4212622"/>
            <a:ext cx="7571232" cy="731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&lt;script&gt;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window.alert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(5 + 6);&lt;/script&gt;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648" y="5361754"/>
            <a:ext cx="7571232" cy="731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&lt;script&gt;console.log(5 + 6);&lt;/script&gt;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0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1003</Words>
  <Application>Microsoft Office PowerPoint</Application>
  <PresentationFormat>Widescreen</PresentationFormat>
  <Paragraphs>265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Segoe UI</vt:lpstr>
      <vt:lpstr>Verdana</vt:lpstr>
      <vt:lpstr>Office Theme</vt:lpstr>
      <vt:lpstr>Introduction  to JavaScript </vt:lpstr>
      <vt:lpstr>About JavaScript</vt:lpstr>
      <vt:lpstr>What can do using JavaScript?</vt:lpstr>
      <vt:lpstr>PowerPoint Presentation</vt:lpstr>
      <vt:lpstr>PowerPoint Presentation</vt:lpstr>
      <vt:lpstr>PowerPoint Presentation</vt:lpstr>
      <vt:lpstr>PowerPoint Presentation</vt:lpstr>
      <vt:lpstr>How to use JavaScript?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Document Object Model (DOM)</vt:lpstr>
      <vt:lpstr>PowerPoint Presentation</vt:lpstr>
      <vt:lpstr>JSON - JavaScript Object Notation</vt:lpstr>
      <vt:lpstr>JavaScript</vt:lpstr>
    </vt:vector>
  </TitlesOfParts>
  <Manager>Maher Hossain</Manager>
  <Company>Maher Hossain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to JavaScript</dc:title>
  <dc:subject>JavaScript</dc:subject>
  <dc:creator>Maher Hossain</dc:creator>
  <cp:keywords>Javascript; javascript introduction; introduction to javascript</cp:keywords>
  <dc:description>Javascript; javascript introduction; introduction to javascript;</dc:description>
  <cp:lastModifiedBy>ard</cp:lastModifiedBy>
  <cp:revision>5</cp:revision>
  <dcterms:created xsi:type="dcterms:W3CDTF">2018-06-24T07:00:50Z</dcterms:created>
  <dcterms:modified xsi:type="dcterms:W3CDTF">2023-03-20T04:58:17Z</dcterms:modified>
  <cp:category>JavaScript</cp:category>
  <cp:version>1.0.1</cp:version>
</cp:coreProperties>
</file>